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70" r:id="rId3"/>
  </p:sldIdLst>
  <p:sldSz cx="18291175" cy="10290175"/>
  <p:notesSz cx="6858000" cy="9144000"/>
  <p:defaultTextStyle>
    <a:defPPr>
      <a:defRPr lang="ru-RU"/>
    </a:defPPr>
    <a:lvl1pPr marL="0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937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874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811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749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686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5623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1560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7497" algn="l" defTabSz="1371874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1">
          <p15:clr>
            <a:srgbClr val="A4A3A4"/>
          </p15:clr>
        </p15:guide>
        <p15:guide id="2" pos="576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6"/>
    <a:srgbClr val="205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15" autoAdjust="0"/>
    <p:restoredTop sz="94629" autoAdjust="0"/>
  </p:normalViewPr>
  <p:slideViewPr>
    <p:cSldViewPr snapToGrid="0" snapToObjects="1">
      <p:cViewPr varScale="1">
        <p:scale>
          <a:sx n="49" d="100"/>
          <a:sy n="49" d="100"/>
        </p:scale>
        <p:origin x="474" y="66"/>
      </p:cViewPr>
      <p:guideLst>
        <p:guide orient="horz" pos="3241"/>
        <p:guide pos="576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8291175" cy="102901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33" y="2437049"/>
            <a:ext cx="7366786" cy="653084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79699" y="4007872"/>
            <a:ext cx="6264727" cy="2842662"/>
          </a:xfrm>
        </p:spPr>
        <p:txBody>
          <a:bodyPr anchor="b">
            <a:normAutofit/>
          </a:bodyPr>
          <a:lstStyle>
            <a:lvl1pPr algn="l">
              <a:defRPr sz="4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79699" y="7650936"/>
            <a:ext cx="6264727" cy="95279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3886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0" name="Прямая соединительная линия 9"/>
          <p:cNvCxnSpPr/>
          <p:nvPr userDrawn="1"/>
        </p:nvCxnSpPr>
        <p:spPr>
          <a:xfrm>
            <a:off x="2179699" y="7412737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99" y="1520051"/>
            <a:ext cx="2249819" cy="5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5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579221" y="571677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959" y="7459228"/>
            <a:ext cx="5322742" cy="2830947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2297004" y="8465575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2297005" y="8227376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Текст 3"/>
          <p:cNvSpPr>
            <a:spLocks noGrp="1"/>
          </p:cNvSpPr>
          <p:nvPr>
            <p:ph type="body" sz="half" idx="10"/>
          </p:nvPr>
        </p:nvSpPr>
        <p:spPr>
          <a:xfrm>
            <a:off x="1214648" y="8465573"/>
            <a:ext cx="10374526" cy="148159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marL="0" lvl="0" indent="0" algn="l" defTabSz="1371874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11003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01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79699" y="4793927"/>
            <a:ext cx="6264727" cy="2842662"/>
          </a:xfrm>
        </p:spPr>
        <p:txBody>
          <a:bodyPr anchor="b">
            <a:normAutofit/>
          </a:bodyPr>
          <a:lstStyle>
            <a:lvl1pPr algn="l">
              <a:defRPr sz="4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8E565E3-652E-48BD-8EA6-44FFA8FD98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33" y="3489509"/>
            <a:ext cx="7366786" cy="4921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645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91175" cy="102901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533" y="3489509"/>
            <a:ext cx="7366786" cy="4921001"/>
          </a:xfrm>
          <a:prstGeom prst="rect">
            <a:avLst/>
          </a:prstGeom>
        </p:spPr>
      </p:pic>
      <p:sp>
        <p:nvSpPr>
          <p:cNvPr id="5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2179699" y="3879245"/>
            <a:ext cx="6264727" cy="2842662"/>
          </a:xfrm>
        </p:spPr>
        <p:txBody>
          <a:bodyPr anchor="ctr">
            <a:normAutofit/>
          </a:bodyPr>
          <a:lstStyle>
            <a:lvl1pPr algn="l">
              <a:defRPr sz="4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6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2179699" y="7150719"/>
            <a:ext cx="6264727" cy="952794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>
                <a:solidFill>
                  <a:srgbClr val="FF3886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8" name="Прямая соединительная линия 7"/>
          <p:cNvCxnSpPr/>
          <p:nvPr userDrawn="1"/>
        </p:nvCxnSpPr>
        <p:spPr>
          <a:xfrm>
            <a:off x="2179699" y="6912520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2846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938617" cy="1029017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2558" y="0"/>
            <a:ext cx="4938617" cy="10290175"/>
          </a:xfrm>
          <a:prstGeom prst="rect">
            <a:avLst/>
          </a:prstGeom>
        </p:spPr>
      </p:pic>
      <p:sp>
        <p:nvSpPr>
          <p:cNvPr id="9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579221" y="2472501"/>
            <a:ext cx="3936413" cy="562093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dirty="0"/>
              <a:t>Образец заголовка</a:t>
            </a:r>
          </a:p>
        </p:txBody>
      </p:sp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579221" y="571677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16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579221" y="5430926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</a:rPr>
              <a:t>Образец заголовка</a:t>
            </a:r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79221" y="3530102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16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  <p:sp>
        <p:nvSpPr>
          <p:cNvPr id="13" name="Заголовок 1"/>
          <p:cNvSpPr txBox="1">
            <a:spLocks/>
          </p:cNvSpPr>
          <p:nvPr userDrawn="1"/>
        </p:nvSpPr>
        <p:spPr>
          <a:xfrm>
            <a:off x="579221" y="8367913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3200" dirty="0">
                <a:latin typeface="Roboto" panose="02000000000000000000" pitchFamily="2" charset="0"/>
                <a:ea typeface="Roboto" panose="02000000000000000000" pitchFamily="2" charset="0"/>
              </a:rPr>
              <a:t>Образец заголовка</a:t>
            </a:r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579221" y="6467089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ru-RU" sz="11600" dirty="0">
                <a:latin typeface="Roboto" panose="02000000000000000000" pitchFamily="2" charset="0"/>
                <a:ea typeface="Roboto" panose="02000000000000000000" pitchFamily="2" charset="0"/>
              </a:rPr>
              <a:t>0</a:t>
            </a: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959" y="7459228"/>
            <a:ext cx="5322742" cy="2830947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2297004" y="8465575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2297005" y="8227376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3"/>
          <p:cNvSpPr>
            <a:spLocks noGrp="1"/>
          </p:cNvSpPr>
          <p:nvPr>
            <p:ph type="body" sz="half" idx="2"/>
          </p:nvPr>
        </p:nvSpPr>
        <p:spPr>
          <a:xfrm>
            <a:off x="5441098" y="571676"/>
            <a:ext cx="7377015" cy="6345608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half" idx="10"/>
          </p:nvPr>
        </p:nvSpPr>
        <p:spPr>
          <a:xfrm>
            <a:off x="5441099" y="6917284"/>
            <a:ext cx="5867415" cy="27226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marL="0" lvl="0" indent="0" algn="l" defTabSz="1371874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62533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237" y="0"/>
            <a:ext cx="1234653" cy="1029017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579221" y="571677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579221" y="5430926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3200" dirty="0"/>
              <a:t>Образец заголовка</a:t>
            </a:r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79221" y="3530102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sp>
        <p:nvSpPr>
          <p:cNvPr id="13" name="Заголовок 1"/>
          <p:cNvSpPr txBox="1">
            <a:spLocks/>
          </p:cNvSpPr>
          <p:nvPr userDrawn="1"/>
        </p:nvSpPr>
        <p:spPr>
          <a:xfrm>
            <a:off x="579221" y="8367913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3200" dirty="0"/>
              <a:t>Образец заголовка</a:t>
            </a:r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579221" y="6467089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5"/>
          <a:stretch/>
        </p:blipFill>
        <p:spPr>
          <a:xfrm>
            <a:off x="12800388" y="8388203"/>
            <a:ext cx="5322742" cy="1901973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3254433" y="9080127"/>
            <a:ext cx="3679194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3254433" y="8841928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Текст 3"/>
          <p:cNvSpPr>
            <a:spLocks noGrp="1"/>
          </p:cNvSpPr>
          <p:nvPr>
            <p:ph type="body" sz="half" idx="2"/>
          </p:nvPr>
        </p:nvSpPr>
        <p:spPr>
          <a:xfrm>
            <a:off x="442990" y="3035031"/>
            <a:ext cx="16347736" cy="6345608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0"/>
          </p:nvPr>
        </p:nvSpPr>
        <p:spPr>
          <a:xfrm>
            <a:off x="442990" y="595496"/>
            <a:ext cx="16347736" cy="1887300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30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384535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237" y="0"/>
            <a:ext cx="1234653" cy="10290175"/>
          </a:xfrm>
          <a:prstGeom prst="rect">
            <a:avLst/>
          </a:prstGeom>
        </p:spPr>
      </p:pic>
      <p:sp>
        <p:nvSpPr>
          <p:cNvPr id="10" name="Заголовок 1"/>
          <p:cNvSpPr txBox="1">
            <a:spLocks/>
          </p:cNvSpPr>
          <p:nvPr userDrawn="1"/>
        </p:nvSpPr>
        <p:spPr>
          <a:xfrm>
            <a:off x="579221" y="571677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sp>
        <p:nvSpPr>
          <p:cNvPr id="11" name="Заголовок 1"/>
          <p:cNvSpPr txBox="1">
            <a:spLocks/>
          </p:cNvSpPr>
          <p:nvPr userDrawn="1"/>
        </p:nvSpPr>
        <p:spPr>
          <a:xfrm>
            <a:off x="579221" y="5430926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3200" dirty="0"/>
              <a:t>Образец заголовка</a:t>
            </a:r>
          </a:p>
        </p:txBody>
      </p:sp>
      <p:sp>
        <p:nvSpPr>
          <p:cNvPr id="12" name="Заголовок 1"/>
          <p:cNvSpPr txBox="1">
            <a:spLocks/>
          </p:cNvSpPr>
          <p:nvPr userDrawn="1"/>
        </p:nvSpPr>
        <p:spPr>
          <a:xfrm>
            <a:off x="579221" y="3530102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sp>
        <p:nvSpPr>
          <p:cNvPr id="13" name="Заголовок 1"/>
          <p:cNvSpPr txBox="1">
            <a:spLocks/>
          </p:cNvSpPr>
          <p:nvPr userDrawn="1"/>
        </p:nvSpPr>
        <p:spPr>
          <a:xfrm>
            <a:off x="579221" y="8367913"/>
            <a:ext cx="3936413" cy="562093"/>
          </a:xfrm>
          <a:prstGeom prst="rect">
            <a:avLst/>
          </a:prstGeom>
        </p:spPr>
        <p:txBody>
          <a:bodyPr vert="horz" lIns="137187" tIns="68594" rIns="137187" bIns="68594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3200" dirty="0"/>
              <a:t>Образец заголовка</a:t>
            </a:r>
          </a:p>
        </p:txBody>
      </p:sp>
      <p:sp>
        <p:nvSpPr>
          <p:cNvPr id="14" name="Заголовок 1"/>
          <p:cNvSpPr txBox="1">
            <a:spLocks/>
          </p:cNvSpPr>
          <p:nvPr userDrawn="1"/>
        </p:nvSpPr>
        <p:spPr>
          <a:xfrm>
            <a:off x="579221" y="6467089"/>
            <a:ext cx="3936413" cy="2019868"/>
          </a:xfrm>
          <a:prstGeom prst="rect">
            <a:avLst/>
          </a:prstGeom>
        </p:spPr>
        <p:txBody>
          <a:bodyPr vert="horz" lIns="137187" tIns="68594" rIns="137187" bIns="68594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kern="1200">
                <a:solidFill>
                  <a:schemeClr val="bg1"/>
                </a:solidFill>
                <a:latin typeface="Lato" panose="020F0502020204030203" pitchFamily="34" charset="0"/>
                <a:ea typeface="+mj-ea"/>
                <a:cs typeface="Lato" panose="020F0502020204030203" pitchFamily="34" charset="0"/>
              </a:defRPr>
            </a:lvl1pPr>
          </a:lstStyle>
          <a:p>
            <a:br>
              <a:rPr lang="ru-RU" dirty="0"/>
            </a:br>
            <a:r>
              <a:rPr lang="ru-RU" sz="11600" dirty="0"/>
              <a:t>0</a:t>
            </a: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5"/>
          <a:stretch/>
        </p:blipFill>
        <p:spPr>
          <a:xfrm>
            <a:off x="12800388" y="8388203"/>
            <a:ext cx="5322742" cy="1901973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3254433" y="9080127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3254433" y="8841928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713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938617" cy="1029017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74" y="0"/>
            <a:ext cx="5322742" cy="2840094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90186" y="1190992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590186" y="952794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3"/>
          <p:cNvSpPr>
            <a:spLocks noGrp="1"/>
          </p:cNvSpPr>
          <p:nvPr>
            <p:ph type="body" sz="half" idx="2"/>
          </p:nvPr>
        </p:nvSpPr>
        <p:spPr>
          <a:xfrm>
            <a:off x="6973512" y="3392329"/>
            <a:ext cx="10188755" cy="6345608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0"/>
          </p:nvPr>
        </p:nvSpPr>
        <p:spPr>
          <a:xfrm>
            <a:off x="6973512" y="952794"/>
            <a:ext cx="10188755" cy="1887300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30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8598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4938616" cy="1029017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74" y="0"/>
            <a:ext cx="5322742" cy="2840094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90186" y="1190992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1590186" y="952794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3"/>
          <p:cNvSpPr>
            <a:spLocks noGrp="1"/>
          </p:cNvSpPr>
          <p:nvPr>
            <p:ph type="body" sz="half" idx="2"/>
          </p:nvPr>
        </p:nvSpPr>
        <p:spPr>
          <a:xfrm>
            <a:off x="6973512" y="3392329"/>
            <a:ext cx="10188755" cy="6345608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0"/>
          </p:nvPr>
        </p:nvSpPr>
        <p:spPr>
          <a:xfrm>
            <a:off x="6973512" y="952794"/>
            <a:ext cx="10188755" cy="1887300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30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9586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"/>
            <a:ext cx="1234653" cy="1029017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5" t="-67384" r="805" b="1"/>
          <a:stretch/>
        </p:blipFill>
        <p:spPr>
          <a:xfrm>
            <a:off x="196625" y="-1143353"/>
            <a:ext cx="5322742" cy="2840094"/>
          </a:xfrm>
          <a:prstGeom prst="rect">
            <a:avLst/>
          </a:prstGeom>
        </p:spPr>
      </p:pic>
      <p:sp>
        <p:nvSpPr>
          <p:cNvPr id="17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661337" y="390646"/>
            <a:ext cx="4422273" cy="952794"/>
          </a:xfr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>
                <a:solidFill>
                  <a:schemeClr val="tx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Lato Bold" panose="020F0802020204030203" pitchFamily="34" charset="0"/>
              </a:defRPr>
            </a:lvl1pPr>
            <a:lvl2pPr marL="685937" indent="0" algn="ctr">
              <a:buNone/>
              <a:defRPr sz="3000"/>
            </a:lvl2pPr>
            <a:lvl3pPr marL="1371874" indent="0" algn="ctr">
              <a:buNone/>
              <a:defRPr sz="2700"/>
            </a:lvl3pPr>
            <a:lvl4pPr marL="2057811" indent="0" algn="ctr">
              <a:buNone/>
              <a:defRPr sz="2400"/>
            </a:lvl4pPr>
            <a:lvl5pPr marL="2743749" indent="0" algn="ctr">
              <a:buNone/>
              <a:defRPr sz="2400"/>
            </a:lvl5pPr>
            <a:lvl6pPr marL="3429686" indent="0" algn="ctr">
              <a:buNone/>
              <a:defRPr sz="2400"/>
            </a:lvl6pPr>
            <a:lvl7pPr marL="4115623" indent="0" algn="ctr">
              <a:buNone/>
              <a:defRPr sz="2400"/>
            </a:lvl7pPr>
            <a:lvl8pPr marL="4801560" indent="0" algn="ctr">
              <a:buNone/>
              <a:defRPr sz="2400"/>
            </a:lvl8pPr>
            <a:lvl9pPr marL="5487497" indent="0" algn="ctr">
              <a:buNone/>
              <a:defRPr sz="24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cxnSp>
        <p:nvCxnSpPr>
          <p:cNvPr id="18" name="Прямая соединительная линия 17"/>
          <p:cNvCxnSpPr/>
          <p:nvPr userDrawn="1"/>
        </p:nvCxnSpPr>
        <p:spPr>
          <a:xfrm>
            <a:off x="661338" y="152447"/>
            <a:ext cx="1725038" cy="0"/>
          </a:xfrm>
          <a:prstGeom prst="line">
            <a:avLst/>
          </a:prstGeom>
          <a:ln w="28575">
            <a:solidFill>
              <a:srgbClr val="FF38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Текст 3"/>
          <p:cNvSpPr>
            <a:spLocks noGrp="1"/>
          </p:cNvSpPr>
          <p:nvPr>
            <p:ph type="body" sz="half" idx="2"/>
          </p:nvPr>
        </p:nvSpPr>
        <p:spPr>
          <a:xfrm>
            <a:off x="6973512" y="3392329"/>
            <a:ext cx="10188755" cy="6345608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2400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" panose="020F05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Текст 3"/>
          <p:cNvSpPr>
            <a:spLocks noGrp="1"/>
          </p:cNvSpPr>
          <p:nvPr>
            <p:ph type="body" sz="half" idx="10"/>
          </p:nvPr>
        </p:nvSpPr>
        <p:spPr>
          <a:xfrm>
            <a:off x="6973512" y="952794"/>
            <a:ext cx="10188755" cy="1887300"/>
          </a:xfrm>
        </p:spPr>
        <p:txBody>
          <a:bodyPr>
            <a:normAutofit/>
          </a:bodyPr>
          <a:lstStyle>
            <a:lvl1pPr marL="0" indent="0" algn="l" defTabSz="1371874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None/>
              <a:defRPr lang="ru-RU" sz="3000" b="1" kern="12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Lato Bold" panose="020F0802020204030203" pitchFamily="34" charset="0"/>
              </a:defRPr>
            </a:lvl1pPr>
            <a:lvl2pPr marL="685937" indent="0">
              <a:buNone/>
              <a:defRPr sz="2100"/>
            </a:lvl2pPr>
            <a:lvl3pPr marL="1371874" indent="0">
              <a:buNone/>
              <a:defRPr sz="1800"/>
            </a:lvl3pPr>
            <a:lvl4pPr marL="2057811" indent="0">
              <a:buNone/>
              <a:defRPr sz="1500"/>
            </a:lvl4pPr>
            <a:lvl5pPr marL="2743749" indent="0">
              <a:buNone/>
              <a:defRPr sz="1500"/>
            </a:lvl5pPr>
            <a:lvl6pPr marL="3429686" indent="0">
              <a:buNone/>
              <a:defRPr sz="1500"/>
            </a:lvl6pPr>
            <a:lvl7pPr marL="4115623" indent="0">
              <a:buNone/>
              <a:defRPr sz="1500"/>
            </a:lvl7pPr>
            <a:lvl8pPr marL="4801560" indent="0">
              <a:buNone/>
              <a:defRPr sz="1500"/>
            </a:lvl8pPr>
            <a:lvl9pPr marL="5487497" indent="0">
              <a:buNone/>
              <a:defRPr sz="15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02168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57519" y="547857"/>
            <a:ext cx="15776138" cy="1988958"/>
          </a:xfrm>
          <a:prstGeom prst="rect">
            <a:avLst/>
          </a:prstGeom>
        </p:spPr>
        <p:txBody>
          <a:bodyPr vert="horz" lIns="137187" tIns="68594" rIns="137187" bIns="68594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57519" y="2739282"/>
            <a:ext cx="15776138" cy="6529022"/>
          </a:xfrm>
          <a:prstGeom prst="rect">
            <a:avLst/>
          </a:prstGeom>
        </p:spPr>
        <p:txBody>
          <a:bodyPr vert="horz" lIns="137187" tIns="68594" rIns="137187" bIns="68594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257518" y="9537468"/>
            <a:ext cx="4115514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E5FC6C-9942-4CF9-8F13-96564290C6AE}" type="datetimeFigureOut">
              <a:rPr lang="ru-RU" smtClean="0"/>
              <a:t>23.05.2021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6058952" y="9537468"/>
            <a:ext cx="6173272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2918143" y="9537468"/>
            <a:ext cx="4115514" cy="547857"/>
          </a:xfrm>
          <a:prstGeom prst="rect">
            <a:avLst/>
          </a:prstGeom>
        </p:spPr>
        <p:txBody>
          <a:bodyPr vert="horz" lIns="137187" tIns="68594" rIns="137187" bIns="68594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E53A11-8B56-42E3-A09D-366EEC4CED4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102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6" r:id="rId3"/>
    <p:sldLayoutId id="2147483650" r:id="rId4"/>
    <p:sldLayoutId id="2147483665" r:id="rId5"/>
    <p:sldLayoutId id="2147483667" r:id="rId6"/>
    <p:sldLayoutId id="2147483660" r:id="rId7"/>
    <p:sldLayoutId id="2147483663" r:id="rId8"/>
    <p:sldLayoutId id="2147483664" r:id="rId9"/>
    <p:sldLayoutId id="2147483662" r:id="rId10"/>
  </p:sldLayoutIdLst>
  <p:txStyles>
    <p:titleStyle>
      <a:lvl1pPr algn="l" defTabSz="1371874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69" indent="-342969" algn="l" defTabSz="1371874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906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843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780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717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2654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8592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4529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30466" indent="-342969" algn="l" defTabSz="137187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937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874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811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686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5623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1560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7497" algn="l" defTabSz="1371874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mailto:mefimov@colvir.ru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FFD536-45AE-4575-A325-16C8C7ECB6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Python</a:t>
            </a:r>
            <a:endParaRPr lang="ru-RU" sz="9600" dirty="0"/>
          </a:p>
        </p:txBody>
      </p:sp>
    </p:spTree>
    <p:extLst>
      <p:ext uri="{BB962C8B-B14F-4D97-AF65-F5344CB8AC3E}">
        <p14:creationId xmlns:p14="http://schemas.microsoft.com/office/powerpoint/2010/main" val="201281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>
            <a:extLst>
              <a:ext uri="{FF2B5EF4-FFF2-40B4-BE49-F238E27FC236}">
                <a16:creationId xmlns:a16="http://schemas.microsoft.com/office/drawing/2014/main" id="{00B4B109-D433-4DEC-9F3A-36160FB12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b="1" dirty="0"/>
              <a:t>Знакомство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877C27-31BC-473C-AD75-058ED3A41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sz="4000" dirty="0">
                <a:cs typeface="Open Sans" panose="020B0606030504020204" pitchFamily="34" charset="0"/>
              </a:rPr>
              <a:t>Ефимов Михаил</a:t>
            </a:r>
          </a:p>
          <a:p>
            <a:r>
              <a:rPr lang="en-US" sz="3200" u="sng" dirty="0" err="1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/>
              </a:rPr>
              <a:t>mefimov</a:t>
            </a:r>
            <a:r>
              <a:rPr lang="ru-RU" sz="3200" u="sng" dirty="0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/>
              </a:rPr>
              <a:t>@</a:t>
            </a:r>
            <a:r>
              <a:rPr lang="en-US" sz="3200" u="sng" dirty="0" err="1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/>
              </a:rPr>
              <a:t>colvir</a:t>
            </a:r>
            <a:r>
              <a:rPr lang="ru-RU" sz="3200" u="sng" dirty="0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/>
              </a:rPr>
              <a:t>.</a:t>
            </a:r>
            <a:r>
              <a:rPr lang="en-US" sz="3200" u="sng" dirty="0" err="1">
                <a:solidFill>
                  <a:srgbClr val="000000"/>
                </a:solidFill>
                <a:effectLst/>
                <a:cs typeface="Calibri" panose="020F0502020204030204" pitchFamily="34" charset="0"/>
                <a:hlinkClick r:id="rId2"/>
              </a:rPr>
              <a:t>ru</a:t>
            </a:r>
            <a:endParaRPr lang="ru-RU" sz="3200" u="sng" dirty="0">
              <a:solidFill>
                <a:srgbClr val="000000"/>
              </a:solidFill>
              <a:effectLst/>
              <a:cs typeface="Calibri" panose="020F0502020204030204" pitchFamily="34" charset="0"/>
            </a:endParaRPr>
          </a:p>
          <a:p>
            <a:r>
              <a:rPr lang="en-US" sz="2800" spc="-25" dirty="0">
                <a:effectLst/>
              </a:rPr>
              <a:t>Full stack </a:t>
            </a:r>
            <a:r>
              <a:rPr lang="ru-RU" sz="2800" spc="-25" dirty="0">
                <a:effectLst/>
              </a:rPr>
              <a:t>разработчик,</a:t>
            </a:r>
            <a:r>
              <a:rPr lang="ru-RU" sz="2800" spc="-25" baseline="0" dirty="0">
                <a:effectLst/>
              </a:rPr>
              <a:t> </a:t>
            </a:r>
          </a:p>
          <a:p>
            <a:r>
              <a:rPr lang="ru-RU" sz="2800" spc="-25" baseline="0" dirty="0">
                <a:effectLst/>
              </a:rPr>
              <a:t>преподаватель, автор методических материалов</a:t>
            </a:r>
          </a:p>
          <a:p>
            <a:endParaRPr lang="ru-RU" sz="2800" spc="-25" dirty="0"/>
          </a:p>
          <a:p>
            <a:r>
              <a:rPr lang="ru-RU" sz="2800" spc="-25" dirty="0" err="1">
                <a:effectLst/>
              </a:rPr>
              <a:t>Учи.ру</a:t>
            </a:r>
            <a:r>
              <a:rPr lang="ru-RU" sz="2800" spc="-25" dirty="0">
                <a:effectLst/>
              </a:rPr>
              <a:t>, </a:t>
            </a:r>
            <a:r>
              <a:rPr lang="ru-RU" sz="2800" spc="-25" dirty="0" err="1"/>
              <a:t>Модульбанк</a:t>
            </a:r>
            <a:r>
              <a:rPr lang="ru-RU" sz="2800" spc="-25" dirty="0"/>
              <a:t>, НОЦ ВКО Алмаз-Антей, Микротест, </a:t>
            </a:r>
            <a:r>
              <a:rPr lang="en-US" sz="2800" spc="-25" dirty="0" err="1"/>
              <a:t>Geeklama</a:t>
            </a:r>
            <a:r>
              <a:rPr lang="en-US" sz="2800" spc="-25" dirty="0"/>
              <a:t>,</a:t>
            </a:r>
          </a:p>
          <a:p>
            <a:r>
              <a:rPr lang="ru-RU" sz="2800" spc="-25" dirty="0">
                <a:effectLst/>
              </a:rPr>
              <a:t>У</a:t>
            </a:r>
            <a:r>
              <a:rPr lang="ru-RU" sz="2800" spc="-25" dirty="0"/>
              <a:t>Ц Специалист при МГТУ им. Н.Э. Баумана, </a:t>
            </a:r>
            <a:r>
              <a:rPr lang="en-US" sz="2800" spc="-25" dirty="0" err="1"/>
              <a:t>Luxoft</a:t>
            </a:r>
            <a:endParaRPr lang="ru-RU" sz="2800" spc="-25" dirty="0">
              <a:effectLst/>
            </a:endParaRPr>
          </a:p>
          <a:p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C78510-DAE0-4D50-8E55-5E030358636C}"/>
              </a:ext>
            </a:extLst>
          </p:cNvPr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F292537-DE40-416C-BFFB-9D874212E6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1532" y="1152545"/>
            <a:ext cx="3679194" cy="490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15771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1809</TotalTime>
  <Words>45</Words>
  <Application>Microsoft Office PowerPoint</Application>
  <PresentationFormat>Произвольный</PresentationFormat>
  <Paragraphs>9</Paragraphs>
  <Slides>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</vt:i4>
      </vt:variant>
    </vt:vector>
  </HeadingPairs>
  <TitlesOfParts>
    <vt:vector size="10" baseType="lpstr">
      <vt:lpstr>Arial</vt:lpstr>
      <vt:lpstr>Calibri</vt:lpstr>
      <vt:lpstr>Calibri Light</vt:lpstr>
      <vt:lpstr>Lato</vt:lpstr>
      <vt:lpstr>Open Sans</vt:lpstr>
      <vt:lpstr>Roboto</vt:lpstr>
      <vt:lpstr>Roboto Black</vt:lpstr>
      <vt:lpstr>Тема Office</vt:lpstr>
      <vt:lpstr>Python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Kate</dc:creator>
  <cp:lastModifiedBy>Michael Efimov</cp:lastModifiedBy>
  <cp:revision>29</cp:revision>
  <dcterms:created xsi:type="dcterms:W3CDTF">2019-07-08T15:38:20Z</dcterms:created>
  <dcterms:modified xsi:type="dcterms:W3CDTF">2021-05-23T12:18:22Z</dcterms:modified>
</cp:coreProperties>
</file>